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22" Type="http://schemas.openxmlformats.org/officeDocument/2006/relationships/font" Target="fonts/Lato-bold.fntdata"/><Relationship Id="rId10" Type="http://schemas.openxmlformats.org/officeDocument/2006/relationships/slide" Target="slides/slide4.xml"/><Relationship Id="rId21" Type="http://schemas.openxmlformats.org/officeDocument/2006/relationships/font" Target="fonts/Lato-regular.fntdata"/><Relationship Id="rId13" Type="http://schemas.openxmlformats.org/officeDocument/2006/relationships/slide" Target="slides/slide7.xml"/><Relationship Id="rId24" Type="http://schemas.openxmlformats.org/officeDocument/2006/relationships/font" Target="fonts/Lato-boldItalic.fntdata"/><Relationship Id="rId12" Type="http://schemas.openxmlformats.org/officeDocument/2006/relationships/slide" Target="slides/slide6.xml"/><Relationship Id="rId23" Type="http://schemas.openxmlformats.org/officeDocument/2006/relationships/font" Target="fonts/Lato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Montserrat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280f16eb69_2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2280f16eb69_2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280f16eb69_2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2280f16eb69_2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285079db6c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285079db6c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280f16eb69_2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2280f16eb69_2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280f16eb69_2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2280f16eb69_2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280f16eb69_2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2280f16eb69_2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280f16eb69_2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g2280f16eb69_2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280f16eb69_2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2280f16eb69_2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280f16eb69_2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2280f16eb69_2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280f16eb69_2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g2280f16eb69_2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55" name="Google Shape;55;p14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56" name="Google Shape;56;p14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0" name="Google Shape;60;p14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5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5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1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8" name="Google Shape;68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" name="Google Shape;70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74" name="Google Shape;74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" name="Google Shape;82;p1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83" name="Google Shape;83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" name="Google Shape;90;p1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1" name="Google Shape;91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" name="Google Shape;93;p1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5" name="Google Shape;9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98" name="Google Shape;98;p18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8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8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1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9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24" name="Google Shape;124;p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9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9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9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9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9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9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9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9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9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9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9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" name="Google Shape;14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3" name="Google Shape;1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6" name="Google Shape;146;p20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2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p2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53" name="Google Shape;153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" name="Google Shape;155;p2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6" name="Google Shape;15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p2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1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1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1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4" name="Google Shape;164;p2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65" name="Google Shape;165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" name="Google Shape;167;p21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9" name="Google Shape;169;p2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5" name="Google Shape;175;p2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76" name="Google Shape;176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" name="Google Shape;17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" name="Google Shape;179;p22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0" name="Google Shape;180;p2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7" name="Google Shape;187;p2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88" name="Google Shape;188;p2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0" name="Google Shape;19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1" name="Google Shape;19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7" name="Google Shape;197;p24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98" name="Google Shape;198;p24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4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4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4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4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4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6" name="Google Shape;216;p2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5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5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5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3" name="Google Shape;223;p2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24" name="Google Shape;224;p2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6" name="Google Shape;226;p2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7" name="Google Shape;227;p25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28" name="Google Shape;228;p25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9" name="Google Shape;22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6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32" name="Google Shape;232;p26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4" name="Google Shape;234;p26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35" name="Google Shape;23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6" name="Google Shape;236;p2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2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42" name="Google Shape;242;p2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0" name="Google Shape;260;p27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61" name="Google Shape;261;p27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2" name="Google Shape;26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63" name="Google Shape;263;p2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6.png"/><Relationship Id="rId7" Type="http://schemas.openxmlformats.org/officeDocument/2006/relationships/image" Target="../media/image14.png"/><Relationship Id="rId8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/>
              <a:t>Multiplex Booking System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41" name="Google Shape;341;p38"/>
          <p:cNvSpPr/>
          <p:nvPr/>
        </p:nvSpPr>
        <p:spPr>
          <a:xfrm flipH="1">
            <a:off x="5171309" y="2393109"/>
            <a:ext cx="520500" cy="867900"/>
          </a:xfrm>
          <a:prstGeom prst="rtTriangle">
            <a:avLst/>
          </a:prstGeom>
          <a:solidFill>
            <a:srgbClr val="000000">
              <a:alpha val="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Team Members</a:t>
            </a:r>
            <a:endParaRPr sz="3000"/>
          </a:p>
        </p:txBody>
      </p:sp>
      <p:sp>
        <p:nvSpPr>
          <p:cNvPr id="279" name="Google Shape;279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1  Raj Aryan Mishra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2  Sanchit Banga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3  Garvit Shubham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4 Tushar Tyagi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85" name="Google Shape;285;p31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1"/>
          <p:cNvSpPr txBox="1"/>
          <p:nvPr>
            <p:ph idx="1" type="body"/>
          </p:nvPr>
        </p:nvSpPr>
        <p:spPr>
          <a:xfrm>
            <a:off x="1878300" y="1849725"/>
            <a:ext cx="5877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/>
              <a:t>Traditional Methods of ticket booking are time-consuming and convenient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7" name="Google Shape;287;p3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1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>
                <a:solidFill>
                  <a:srgbClr val="FFFFFF"/>
                </a:solidFill>
              </a:rPr>
              <a:t>A Multiplex Booking system offers hassle free and convenient experience, allowing users to book tickets anywhere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9" name="Google Shape;289;p31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31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>
                <a:solidFill>
                  <a:srgbClr val="FFFFFF"/>
                </a:solidFill>
              </a:rPr>
              <a:t>Choosing a reliable and efficient booking system is crucial for multiplexes to provide a seamless user experience and stay competitive in the market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96" name="Google Shape;296;p32"/>
          <p:cNvSpPr txBox="1"/>
          <p:nvPr>
            <p:ph idx="1" type="body"/>
          </p:nvPr>
        </p:nvSpPr>
        <p:spPr>
          <a:xfrm>
            <a:off x="4294800" y="1307850"/>
            <a:ext cx="4318500" cy="23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700"/>
              <a:t>To provide a multiplex ticket booking system where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Users can see the show details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Users can book and cancel  tickets for movies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Administrators(Multiplex employee) can publish show details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Administrators can generate earning reports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Request Response</a:t>
            </a:r>
            <a:endParaRPr/>
          </a:p>
        </p:txBody>
      </p:sp>
      <p:sp>
        <p:nvSpPr>
          <p:cNvPr id="302" name="Google Shape;302;p3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303" name="Google Shape;3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021050"/>
            <a:ext cx="7126101" cy="387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4"/>
          <p:cNvSpPr txBox="1"/>
          <p:nvPr>
            <p:ph type="title"/>
          </p:nvPr>
        </p:nvSpPr>
        <p:spPr>
          <a:xfrm>
            <a:off x="1297500" y="393750"/>
            <a:ext cx="70389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DB Schema/ER</a:t>
            </a:r>
            <a:endParaRPr/>
          </a:p>
        </p:txBody>
      </p:sp>
      <p:sp>
        <p:nvSpPr>
          <p:cNvPr id="309" name="Google Shape;309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310" name="Google Shape;3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250" y="842250"/>
            <a:ext cx="7683350" cy="422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Tech Stack</a:t>
            </a:r>
            <a:endParaRPr/>
          </a:p>
        </p:txBody>
      </p:sp>
      <p:pic>
        <p:nvPicPr>
          <p:cNvPr id="316" name="Google Shape;31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878" y="1754803"/>
            <a:ext cx="1633900" cy="163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45151" y="1670951"/>
            <a:ext cx="2366225" cy="15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57663" y="3608650"/>
            <a:ext cx="3045250" cy="14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5738" y="3643600"/>
            <a:ext cx="2218169" cy="138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227825" y="3165749"/>
            <a:ext cx="1731150" cy="173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235338" y="1880525"/>
            <a:ext cx="1382450" cy="138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141774" y="1226174"/>
            <a:ext cx="1939575" cy="19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6"/>
          <p:cNvSpPr txBox="1"/>
          <p:nvPr>
            <p:ph type="title"/>
          </p:nvPr>
        </p:nvSpPr>
        <p:spPr>
          <a:xfrm>
            <a:off x="1297500" y="19490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System Architecture</a:t>
            </a:r>
            <a:endParaRPr/>
          </a:p>
        </p:txBody>
      </p:sp>
      <p:pic>
        <p:nvPicPr>
          <p:cNvPr id="328" name="Google Shape;32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425" y="826925"/>
            <a:ext cx="7887600" cy="42626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9" name="Google Shape;32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0948" y="3911598"/>
            <a:ext cx="2579025" cy="7333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Future Scope</a:t>
            </a:r>
            <a:endParaRPr/>
          </a:p>
        </p:txBody>
      </p:sp>
      <p:sp>
        <p:nvSpPr>
          <p:cNvPr id="335" name="Google Shape;335;p3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With every booking send a ticket in a mail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A sms reminder for user bookings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Particular seat Id for each user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Payment microservice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